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9E89-F350-4E73-BF29-07DC88BC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5CDE3-AA31-4D90-B0BF-B2E1B7FA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E501B-9E3A-4A36-BF79-5A7D812284F9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AEDAE-0570-479F-9BEF-E9C3E855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0B579-9964-42CD-BBF6-BB19B6AA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A6F7C-9E48-45C3-A273-F4A461E53E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86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7B393-BD7A-4A97-9475-9D938260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5A7A8-7436-4383-8C1E-87595F54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5B8E8-E3CD-44F0-A5F7-D4C42CE40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E501B-9E3A-4A36-BF79-5A7D812284F9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AF4CC-EA62-4DAE-877C-9AAFB2411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A9215-B3B6-4501-A3FF-025894084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A6F7C-9E48-45C3-A273-F4A461E53E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63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E90893-649D-4E06-B08E-E8902283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11D86-2ABE-40D1-84C1-E94E59AA6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5E6B60-C93B-4D85-A0CE-1530D4FD3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cs typeface="SutonnyMJ" pitchFamily="2" charset="0"/>
              </a:rPr>
              <a:t>সি স্ট্যান্ডার্ড লাইব্রেরি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EE5CA-4B83-49FA-AA20-FBB266D8F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1C63E0-0690-44A6-A09E-E5DA9143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cs typeface="SutonnyMJ" pitchFamily="2" charset="0"/>
              </a:rPr>
              <a:t>ফাংশনের হেডার ফাইল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47B2A-E830-47EF-9594-78B439D7EE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5747F-F3D2-494A-8D33-B077401D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cs typeface="SutonnyMJ" pitchFamily="2" charset="0"/>
              </a:rPr>
              <a:t>ফাংশনের হেডার ফাইল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813E-CE20-464B-BA0A-A47304FA0D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2A6DD1-8394-4E74-9434-E63D379D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cs typeface="SutonnyMJ" pitchFamily="2" charset="0"/>
              </a:rPr>
              <a:t>ফাংশনের হেডার ফাইল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B6D68-D08E-43EB-A1FE-60DB5A81E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7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2CEB59-F7D7-4A86-924E-B8B361B7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9ED3-A9AE-4E73-A1F9-FC8F1B4BB4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3E0C6A-5016-42F0-8928-60874160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5C446-B776-4200-91FB-FCAA5A624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89E596-7E12-4006-A7EC-4A26EFCA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1B2B9-0644-4CB4-AF4D-71E3CB9AB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3F6755-48B4-401C-B108-0E0236D5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C365F-1F2D-48E5-B0D1-CE7CD3A1A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028F69-D138-4ED1-BC06-EB40C83B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81648-8519-4576-A509-44DC0AD0E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F29A3D-F982-4F95-8671-256310C3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0633D-5C54-4C5F-B47A-AE256E3A4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08AA59-3B9D-4425-AD6A-51B9EA46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 ভাষার সাধারণ বৈশিষ্ট্য</a:t>
            </a:r>
            <a:endParaRPr lang="en-US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CCDCF-153D-40C3-A4BD-F75B702FC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F8E5CB-187B-4156-89C5-A0BEF594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ea typeface="Calibri"/>
                <a:cs typeface="Times New Roman"/>
              </a:rPr>
              <a:t>সি++ প্রোগ্রামিং ভাষা</a:t>
            </a:r>
            <a:endParaRPr lang="en-US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38441-D7FA-4E3F-BA96-515D5A56DC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8C8162-505A-472B-9695-A89091A8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ea typeface="Calibri"/>
                <a:cs typeface="Times New Roman"/>
              </a:rPr>
              <a:t>সি এবং সি++</a:t>
            </a:r>
            <a:r>
              <a:rPr lang="en-US" sz="2800" b="1">
                <a:latin typeface="SutonnyMJ" pitchFamily="2" charset="0"/>
                <a:ea typeface="Calibri"/>
                <a:cs typeface="Times New Roman"/>
              </a:rPr>
              <a:t> </a:t>
            </a:r>
            <a:r>
              <a:rPr lang="as-IN" sz="2800" b="1">
                <a:latin typeface="SutonnyMJ" pitchFamily="2" charset="0"/>
                <a:ea typeface="Calibri"/>
                <a:cs typeface="Times New Roman"/>
              </a:rPr>
              <a:t>এর </a:t>
            </a:r>
            <a:r>
              <a:rPr lang="as-IN" sz="2800" b="1">
                <a:latin typeface="SutonnyMJ" pitchFamily="2" charset="0"/>
                <a:cs typeface="SutonnyMJ" pitchFamily="2" charset="0"/>
              </a:rPr>
              <a:t>মধ্যে পার্থক্য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8BBE7-27CC-42E6-8FA6-BADD938A7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8D4A84-D94C-485A-926B-5A94719E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latin typeface="SutonnyMJ" pitchFamily="2" charset="0"/>
                <a:cs typeface="SutonnyMJ" pitchFamily="2" charset="0"/>
              </a:rPr>
              <a:t>সি স্ট্যান্ডার্ড লাইব্রেরি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DF392-86C3-463E-8855-8B29118E23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On-screen Show (4:3)</PresentationFormat>
  <Paragraphs>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সি প্রোগ্রামিং ভাষার সাধারণ বৈশিষ্ট্য</vt:lpstr>
      <vt:lpstr>সি++ প্রোগ্রামিং ভাষা</vt:lpstr>
      <vt:lpstr>সি এবং সি++ এর মধ্যে পার্থক্য</vt:lpstr>
      <vt:lpstr>সি স্ট্যান্ডার্ড লাইব্রেরি</vt:lpstr>
      <vt:lpstr>সি স্ট্যান্ডার্ড লাইব্রেরি</vt:lpstr>
      <vt:lpstr>ফাংশনের হেডার ফাইল</vt:lpstr>
      <vt:lpstr>ফাংশনের হেডার ফাইল</vt:lpstr>
      <vt:lpstr>ফাংশনের হেডার ফাইল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2019-07-20T12:38:24Z</dcterms:created>
  <dcterms:modified xsi:type="dcterms:W3CDTF">2019-07-20T12:38:24Z</dcterms:modified>
</cp:coreProperties>
</file>